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88163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Аннотация воды Шаблоны презентаций PowerPoi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9"/>
          <a:stretch/>
        </p:blipFill>
        <p:spPr bwMode="auto">
          <a:xfrm>
            <a:off x="0" y="4344235"/>
            <a:ext cx="9144000" cy="25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00438" y="332656"/>
            <a:ext cx="82809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ПАМЯТКА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ПРАВИЛА БЕЗОПАСНОГО ПОВЕДЕНИЯ НА ВОДЕ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Категорически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нельзя купаться в запрещенных местах.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Научитесь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плавать в бассейне под руководством инструктора.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Если что-то произошло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воде, никогда 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пугайтесь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кричите.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 время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легкие может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попасть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вода, а это как раз и есть самая большая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опасность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Не плавайте в одиночку-в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случае опасности тебе помогут.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следует плавать сразу после 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Алкоголь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купание не совместимы.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балуйтесь в воде.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плавайте в незнакомом месте. Сначала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проверьте 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ныряйте в незнакомом месте.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купайтесь в холодной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Остерегайтесь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купаться в грязной воде.</a:t>
            </a:r>
            <a:endParaRPr lang="ru-RU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48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Аннотация воды Шаблоны презентаций PowerPoi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9"/>
          <a:stretch/>
        </p:blipFill>
        <p:spPr bwMode="auto">
          <a:xfrm>
            <a:off x="0" y="4344235"/>
            <a:ext cx="9144000" cy="25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404664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ЕСЛИ ВЫ НАЧИНАЕТЕ ТОНУТЬ: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судороге ног: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позовите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находящихся поблизости людей на помощь;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-постарайтесь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глубоко вдохнуть воздух, расслабиться и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свободно погрузиться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воду лицом вниз;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-возьмитесь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двумя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руками под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водой за голень сведенной ноги, с силой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согните колено, а затем выпрямите ногу с помощью рук, делая это несколько раз,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можете задерживать дыхание;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продолжении судорог до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боли щипайте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пальцами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мышцу, лучше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всегда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иметь при себе булавку;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-после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прекращения судорог смените стиль плавания или некоторое время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полежите на спине, массируя ногу, затем медленно плывите к берегу;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 захлебнулись водой: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паникуйте, постарайтесь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развернуться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спиной к волне;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-прижмите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согнутые в локтях руки к нижней части груди и сделайте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несколько резких выдохов, помогая себе руками;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-затем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очистите от воды нос и сделайте несколько глотательных движений;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-восстановив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дыхание, ложитесь на живот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двигайтесь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берегу;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необходимости позовите людей на помощь.</a:t>
            </a:r>
            <a:endParaRPr lang="ru-RU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70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Аннотация воды Шаблоны презентаций PowerPoi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9"/>
          <a:stretch/>
        </p:blipFill>
        <p:spPr bwMode="auto">
          <a:xfrm>
            <a:off x="0" y="4344235"/>
            <a:ext cx="9144000" cy="25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2477" y="620688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 УВИДЕЛИ ТОНУЩЕГО ЧЕЛОВЕКА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-привлеките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внимание окружающих громким криком «человек тонет!»,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вызовите «Скорую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помощь» 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сняв одежду и обувь, доплывите до утопающего;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-спасательный круг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резиновую камеру, надувной матрас кидайте в воду по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возможности ближе к утопающему;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 находится в воде вертикально или лежит на животе,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подплывите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нему сзади и за волосы, либо просунув руки под подбородок,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приподнимите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ему голову,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перевернув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спину, чтобы лицо находилось над водой;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 лежит на спине, подплывайте со стороны головы;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-не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давайте утопающему схватить вас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руку или за шею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–поднырните под него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слегка ударьте снизу по подбородку, развернув спиной к себе;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 погружении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человека на дно оглянитесь вокруг, запомните ориентиры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берегу, чтобы течение не отнесло вас от места погружения, затем начинайте под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водой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искать утонувшего;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обнаружении тела возьмите его за волосы и, резко оттолкнувшись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дна, всплывайте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поверхность;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-если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утонувший не дышит, прямо в воде сделайте ему несколько вдохов «изо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рта в рот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подхватив его одной рукой за подбородок, плывите к берегу.</a:t>
            </a:r>
          </a:p>
          <a:p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47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Аннотация воды Шаблоны презентаций PowerPoin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9"/>
          <a:stretch/>
        </p:blipFill>
        <p:spPr bwMode="auto">
          <a:xfrm>
            <a:off x="0" y="4344235"/>
            <a:ext cx="9144000" cy="251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79512" y="620688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ОКАЗАНИЕ ПЕРВОЙ МЕДИЦИНСКОЙ ПОМОЩИ: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 Паралич дыхательного центра наступает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минут после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погружения под воду, а сердечная деятельность может сохраняться до 15 минут.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Поэтому мероприятия первой помощи должны выполняться быстро!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попадании жидкости в дыхательные пути: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-положите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пострадавшего животом на согнутое колено;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-проведите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очистку от слизи, полости рта и носоглотки;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-путем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сдавливания грудной клетки удалите воду, попавшую в дыхательные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пути;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этого пострадавшего уложите на спину и при отсутствии дыхания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сердечной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деятельности проведите искусственное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дыхание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непрямой массаж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сердца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0" i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5181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609</Words>
  <Application>Microsoft Office PowerPoint</Application>
  <PresentationFormat>Экран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True</dc:creator>
  <cp:lastModifiedBy>True</cp:lastModifiedBy>
  <cp:revision>6</cp:revision>
  <cp:lastPrinted>2020-05-07T06:01:56Z</cp:lastPrinted>
  <dcterms:created xsi:type="dcterms:W3CDTF">2020-05-07T05:34:51Z</dcterms:created>
  <dcterms:modified xsi:type="dcterms:W3CDTF">2020-05-07T06:21:23Z</dcterms:modified>
</cp:coreProperties>
</file>